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4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7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7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5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7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0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2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9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1192A-8AFD-408C-AF93-B8A7CF1B3210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88F5D-D427-407D-9ECB-4943C6BC2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1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1052" r="23463"/>
          <a:stretch/>
        </p:blipFill>
        <p:spPr>
          <a:xfrm>
            <a:off x="6480629" y="507831"/>
            <a:ext cx="1799772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16284"/>
            <a:ext cx="3989614" cy="1429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9786" y="1209485"/>
            <a:ext cx="999308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Sors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téléphone</a:t>
            </a:r>
          </a:p>
          <a:p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2. Sur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vas à:</a:t>
            </a:r>
          </a:p>
          <a:p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mainlandfrench.wikispaces.com</a:t>
            </a:r>
          </a:p>
          <a:p>
            <a:endParaRPr lang="fr-FR" sz="2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 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français 1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endParaRPr lang="fr-FR" sz="4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 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materials</a:t>
            </a:r>
            <a:r>
              <a:rPr lang="fr-FR" sz="4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800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»</a:t>
            </a:r>
            <a:endParaRPr lang="fr-F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7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Maintenant (</a:t>
            </a:r>
            <a:r>
              <a:rPr lang="fr-FR" sz="6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now</a:t>
            </a:r>
            <a:r>
              <a:rPr lang="fr-F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):</a:t>
            </a:r>
            <a:endParaRPr lang="fr-FR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952" t="13541" r="24219" b="20573"/>
          <a:stretch/>
        </p:blipFill>
        <p:spPr>
          <a:xfrm>
            <a:off x="7821385" y="3902530"/>
            <a:ext cx="4244851" cy="291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93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Berlin Sans FB Demi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2015-09-04T18:55:04Z</dcterms:created>
  <dcterms:modified xsi:type="dcterms:W3CDTF">2015-09-04T21:31:44Z</dcterms:modified>
</cp:coreProperties>
</file>